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24113" cy="21388388"/>
  <p:notesSz cx="7315200" cy="96012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2208" y="12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  <a:cs typeface="Microsoft YaHei" charset="0"/>
            </a:endParaRPr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541588" y="854075"/>
            <a:ext cx="2974975" cy="420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806027" y="5332334"/>
            <a:ext cx="6448213" cy="504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496734" cy="55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73237" algn="l"/>
                <a:tab pos="948153" algn="l"/>
                <a:tab pos="1423068" algn="l"/>
                <a:tab pos="1897984" algn="l"/>
                <a:tab pos="2372899" algn="l"/>
                <a:tab pos="2847815" algn="l"/>
                <a:tab pos="3322730" algn="l"/>
                <a:tab pos="3797645" algn="l"/>
                <a:tab pos="4272560" algn="l"/>
                <a:tab pos="4747476" algn="l"/>
                <a:tab pos="5222391" algn="l"/>
                <a:tab pos="5697307" algn="l"/>
                <a:tab pos="6172222" algn="l"/>
                <a:tab pos="6647138" algn="l"/>
                <a:tab pos="7122053" algn="l"/>
                <a:tab pos="7596969" algn="l"/>
                <a:tab pos="8071883" algn="l"/>
                <a:tab pos="8546799" algn="l"/>
                <a:tab pos="9021714" algn="l"/>
                <a:tab pos="9496630" algn="l"/>
              </a:tabLst>
              <a:defRPr sz="1500">
                <a:solidFill>
                  <a:srgbClr val="000000"/>
                </a:solidFill>
                <a:latin typeface="Times New Roman" charset="0"/>
                <a:ea typeface="ＭＳ Ｐゴシック" charset="0"/>
                <a:cs typeface="Segoe UI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63534" y="0"/>
            <a:ext cx="3496733" cy="55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73237" algn="l"/>
                <a:tab pos="948153" algn="l"/>
                <a:tab pos="1423068" algn="l"/>
                <a:tab pos="1897984" algn="l"/>
                <a:tab pos="2372899" algn="l"/>
                <a:tab pos="2847815" algn="l"/>
                <a:tab pos="3322730" algn="l"/>
                <a:tab pos="3797645" algn="l"/>
                <a:tab pos="4272560" algn="l"/>
                <a:tab pos="4747476" algn="l"/>
                <a:tab pos="5222391" algn="l"/>
                <a:tab pos="5697307" algn="l"/>
                <a:tab pos="6172222" algn="l"/>
                <a:tab pos="6647138" algn="l"/>
                <a:tab pos="7122053" algn="l"/>
                <a:tab pos="7596969" algn="l"/>
                <a:tab pos="8071883" algn="l"/>
                <a:tab pos="8546799" algn="l"/>
                <a:tab pos="9021714" algn="l"/>
                <a:tab pos="9496630" algn="l"/>
              </a:tabLst>
              <a:defRPr sz="1500">
                <a:solidFill>
                  <a:srgbClr val="000000"/>
                </a:solidFill>
                <a:latin typeface="Times New Roman" charset="0"/>
                <a:ea typeface="ＭＳ Ｐゴシック" charset="0"/>
                <a:cs typeface="Segoe UI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664667"/>
            <a:ext cx="3496734" cy="55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73237" algn="l"/>
                <a:tab pos="948153" algn="l"/>
                <a:tab pos="1423068" algn="l"/>
                <a:tab pos="1897984" algn="l"/>
                <a:tab pos="2372899" algn="l"/>
                <a:tab pos="2847815" algn="l"/>
                <a:tab pos="3322730" algn="l"/>
                <a:tab pos="3797645" algn="l"/>
                <a:tab pos="4272560" algn="l"/>
                <a:tab pos="4747476" algn="l"/>
                <a:tab pos="5222391" algn="l"/>
                <a:tab pos="5697307" algn="l"/>
                <a:tab pos="6172222" algn="l"/>
                <a:tab pos="6647138" algn="l"/>
                <a:tab pos="7122053" algn="l"/>
                <a:tab pos="7596969" algn="l"/>
                <a:tab pos="8071883" algn="l"/>
                <a:tab pos="8546799" algn="l"/>
                <a:tab pos="9021714" algn="l"/>
                <a:tab pos="9496630" algn="l"/>
              </a:tabLst>
              <a:defRPr sz="1500">
                <a:solidFill>
                  <a:srgbClr val="000000"/>
                </a:solidFill>
                <a:latin typeface="Times New Roman" charset="0"/>
                <a:ea typeface="ＭＳ Ｐゴシック" charset="0"/>
                <a:cs typeface="Segoe UI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563534" y="10664667"/>
            <a:ext cx="3496733" cy="55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73237" algn="l"/>
                <a:tab pos="948153" algn="l"/>
                <a:tab pos="1423068" algn="l"/>
                <a:tab pos="1897984" algn="l"/>
                <a:tab pos="2372899" algn="l"/>
                <a:tab pos="2847815" algn="l"/>
                <a:tab pos="3322730" algn="l"/>
                <a:tab pos="3797645" algn="l"/>
                <a:tab pos="4272560" algn="l"/>
                <a:tab pos="4747476" algn="l"/>
                <a:tab pos="5222391" algn="l"/>
                <a:tab pos="5697307" algn="l"/>
                <a:tab pos="6172222" algn="l"/>
                <a:tab pos="6647138" algn="l"/>
                <a:tab pos="7122053" algn="l"/>
                <a:tab pos="7596969" algn="l"/>
                <a:tab pos="8071883" algn="l"/>
                <a:tab pos="8546799" algn="l"/>
                <a:tab pos="9021714" algn="l"/>
                <a:tab pos="9496630" algn="l"/>
              </a:tabLst>
              <a:defRPr sz="15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51A97A7D-487B-46FE-B30A-7C7E4CCFDFB6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9F2EFDA5-4669-4E4B-A175-84D094F3687F}" type="slidenum">
              <a:rPr lang="pt-BR"/>
              <a:pPr/>
              <a:t>1</a:t>
            </a:fld>
            <a:endParaRPr lang="pt-BR"/>
          </a:p>
        </p:txBody>
      </p:sp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2286000" y="730091"/>
            <a:ext cx="2743200" cy="3600450"/>
          </a:xfrm>
          <a:custGeom>
            <a:avLst/>
            <a:gdLst>
              <a:gd name="T0" fmla="*/ 2571750 w 2571750"/>
              <a:gd name="T1" fmla="*/ 1714500 h 3429000"/>
              <a:gd name="T2" fmla="*/ 1285875 w 2571750"/>
              <a:gd name="T3" fmla="*/ 3429000 h 3429000"/>
              <a:gd name="T4" fmla="*/ 0 w 2571750"/>
              <a:gd name="T5" fmla="*/ 1714500 h 3429000"/>
              <a:gd name="T6" fmla="*/ 1285875 w 2571750"/>
              <a:gd name="T7" fmla="*/ 0 h 34290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571750"/>
              <a:gd name="T13" fmla="*/ 0 h 3429000"/>
              <a:gd name="T14" fmla="*/ 2571750 w 2571750"/>
              <a:gd name="T15" fmla="*/ 3429000 h 3429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71750" h="3429000">
                <a:moveTo>
                  <a:pt x="0" y="0"/>
                </a:moveTo>
                <a:lnTo>
                  <a:pt x="7144" y="0"/>
                </a:lnTo>
                <a:lnTo>
                  <a:pt x="7144" y="9525"/>
                </a:lnTo>
                <a:lnTo>
                  <a:pt x="0" y="95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pt-BR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31521" y="4560571"/>
            <a:ext cx="5848773" cy="431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  <a:cs typeface="Microsoft Ya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5063" y="6643688"/>
            <a:ext cx="12853987" cy="4584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538" y="12120563"/>
            <a:ext cx="10587037" cy="546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4FF51-CC4B-41E4-8497-9A1D28705DE2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27AF5-15C1-4E19-B72E-F38E0C0F9AB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4BF98-486B-468E-ADB4-529C63C88153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48097-0246-4351-BA96-A9A27527266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1688" y="852488"/>
            <a:ext cx="3400425" cy="16551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852488"/>
            <a:ext cx="10053638" cy="16551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xfrm>
            <a:off x="846884" y="19195316"/>
            <a:ext cx="3525838" cy="1135062"/>
          </a:xfrm>
          <a:ln/>
        </p:spPr>
        <p:txBody>
          <a:bodyPr/>
          <a:lstStyle>
            <a:lvl1pPr>
              <a:defRPr/>
            </a:lvl1pPr>
          </a:lstStyle>
          <a:p>
            <a:fld id="{65C85684-8A84-4DA9-919E-666B09B7E4B1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03D5D4-EE21-4785-9BCD-22B24544E106}" type="slidenum">
              <a:rPr lang="pt-BR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3DFFA0D-3991-420F-90DA-173AD1DC7DC3}" type="datetime1">
              <a:rPr lang="pt-BR" smtClean="0"/>
              <a:pPr/>
              <a:t>27/04/2016</a:t>
            </a:fld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422100F-7724-44FD-974B-15D9E2663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D86E0-1D5D-4FD3-9CB7-343AAB8BE840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6BCAA-7997-4A0F-B11A-757D77F6111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388" y="13744575"/>
            <a:ext cx="12855575" cy="4248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5388" y="9064625"/>
            <a:ext cx="12855575" cy="46799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A59CE-EB21-436D-AD86-6D3D39D12FBC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6D954-DEC6-467D-B1AF-ACA34C02CB4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5003800"/>
            <a:ext cx="6726238" cy="1239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4288" y="5003800"/>
            <a:ext cx="6727825" cy="1239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DE46E-6DA4-47DA-919A-FBE5EFEE5F71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63581-B2FA-4C04-8FDD-0E4C9C9042C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857250"/>
            <a:ext cx="13612813" cy="35639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650" y="4787900"/>
            <a:ext cx="6683375" cy="199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0" y="6783388"/>
            <a:ext cx="6683375" cy="12322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3500" y="4787900"/>
            <a:ext cx="6684963" cy="199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3500" y="6783388"/>
            <a:ext cx="6684963" cy="12322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DEB8B-909E-4ADD-84D8-B7C626813C13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9019E-4064-413B-A388-CF2032521C4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A79A7-5FCE-444A-82D5-FA7BF3BD6C6F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EADE4-3375-413D-88C4-B004632CC5A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A192BD-5875-4CBF-B842-643167BC7A8C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47FAB-42CC-4452-AE17-8B8EF989F21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850900"/>
            <a:ext cx="4976813" cy="36242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3438" y="850900"/>
            <a:ext cx="8455025" cy="18254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650" y="4475163"/>
            <a:ext cx="4976813" cy="14630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11CDD-3939-4DFA-B80D-F94481B877BF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34E892-BE7D-41E3-AC47-8DD517DE316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863" y="14971713"/>
            <a:ext cx="9075737" cy="17668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3" y="1911350"/>
            <a:ext cx="9075737" cy="12833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3" y="16738600"/>
            <a:ext cx="9075737" cy="25114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66C52-6DB4-4E45-A0C1-5FE031CB9D23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0D19B-92B6-4291-A161-86C859430B8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415250"/>
            <a:ext cx="15124113" cy="971550"/>
          </a:xfrm>
          <a:prstGeom prst="rect">
            <a:avLst/>
          </a:prstGeom>
          <a:solidFill>
            <a:srgbClr val="579D1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  <a:cs typeface="Microsoft YaHei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755650" y="19823113"/>
            <a:ext cx="3525838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08440" tIns="104400" rIns="208440" bIns="1044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73DFFA0D-3991-420F-90DA-173AD1DC7DC3}" type="datetime1">
              <a:rPr lang="pt-BR"/>
              <a:pPr/>
              <a:t>27/04/2016</a:t>
            </a:fld>
            <a:endParaRPr lang="pt-BR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167313" y="19823113"/>
            <a:ext cx="4787900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  <a:cs typeface="Microsoft YaHei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10837863" y="19823113"/>
            <a:ext cx="3525837" cy="113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08440" tIns="104400" rIns="208440" bIns="1044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0422100F-7724-44FD-974B-15D9E2663B9F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4008" y="478560"/>
            <a:ext cx="13606463" cy="356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5003800"/>
            <a:ext cx="13606463" cy="1519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Clique </a:t>
            </a:r>
            <a:r>
              <a:rPr lang="en-GB" dirty="0" err="1" smtClean="0"/>
              <a:t>para</a:t>
            </a:r>
            <a:r>
              <a:rPr lang="en-GB" dirty="0" smtClean="0"/>
              <a:t> </a:t>
            </a:r>
            <a:r>
              <a:rPr lang="en-GB" dirty="0" err="1" smtClean="0"/>
              <a:t>editar</a:t>
            </a:r>
            <a:r>
              <a:rPr lang="en-GB" dirty="0" smtClean="0"/>
              <a:t> o </a:t>
            </a:r>
            <a:r>
              <a:rPr lang="en-GB" dirty="0" err="1" smtClean="0"/>
              <a:t>formato</a:t>
            </a:r>
            <a:r>
              <a:rPr lang="en-GB" dirty="0" smtClean="0"/>
              <a:t> do </a:t>
            </a:r>
            <a:r>
              <a:rPr lang="en-GB" dirty="0" err="1" smtClean="0"/>
              <a:t>texto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  <a:p>
            <a:pPr lvl="1"/>
            <a:r>
              <a:rPr lang="en-GB" dirty="0" smtClean="0"/>
              <a:t>2.º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  <a:p>
            <a:pPr lvl="2"/>
            <a:r>
              <a:rPr lang="en-GB" dirty="0" smtClean="0"/>
              <a:t>3.º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  <a:p>
            <a:pPr lvl="3"/>
            <a:r>
              <a:rPr lang="en-GB" dirty="0" smtClean="0"/>
              <a:t>4.º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  <a:p>
            <a:pPr lvl="4"/>
            <a:r>
              <a:rPr lang="en-GB" dirty="0" smtClean="0"/>
              <a:t>5.º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  <a:p>
            <a:pPr lvl="4"/>
            <a:r>
              <a:rPr lang="en-GB" dirty="0" smtClean="0"/>
              <a:t>6.º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  <a:p>
            <a:pPr lvl="4"/>
            <a:r>
              <a:rPr lang="en-GB" dirty="0" smtClean="0"/>
              <a:t>7.º </a:t>
            </a:r>
            <a:r>
              <a:rPr lang="en-GB" dirty="0" err="1" smtClean="0"/>
              <a:t>Nível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estrutura</a:t>
            </a:r>
            <a:r>
              <a:rPr lang="en-GB" dirty="0" smtClean="0"/>
              <a:t> de </a:t>
            </a:r>
            <a:r>
              <a:rPr lang="en-GB" dirty="0" err="1" smtClean="0"/>
              <a:t>tópicos</a:t>
            </a:r>
            <a:endParaRPr lang="en-GB" dirty="0" smtClean="0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20766952"/>
            <a:ext cx="15122525" cy="476972"/>
          </a:xfrm>
          <a:custGeom>
            <a:avLst/>
            <a:gdLst>
              <a:gd name="G0" fmla="*/ 1 42007 2"/>
              <a:gd name="G1" fmla="*/ 1 2701 2"/>
              <a:gd name="G2" fmla="+- 2701 0 0"/>
              <a:gd name="G3" fmla="+- 4200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42007" y="0"/>
                </a:lnTo>
                <a:lnTo>
                  <a:pt x="42007" y="2701"/>
                </a:lnTo>
                <a:lnTo>
                  <a:pt x="0" y="2701"/>
                </a:lnTo>
                <a:close/>
              </a:path>
            </a:pathLst>
          </a:custGeom>
          <a:solidFill>
            <a:srgbClr val="C3D6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</a:pPr>
            <a:r>
              <a:rPr lang="pt-BR" dirty="0">
                <a:solidFill>
                  <a:srgbClr val="000000"/>
                </a:solidFill>
              </a:rPr>
              <a:t>      Realização: Núcleo de Apoio a Projetos do </a:t>
            </a:r>
            <a:r>
              <a:rPr lang="pt-BR" dirty="0" err="1">
                <a:solidFill>
                  <a:srgbClr val="000000"/>
                </a:solidFill>
              </a:rPr>
              <a:t>Ifes</a:t>
            </a:r>
            <a:r>
              <a:rPr lang="pt-BR" dirty="0">
                <a:solidFill>
                  <a:srgbClr val="000000"/>
                </a:solidFill>
              </a:rPr>
              <a:t> – Campus Colatina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15122525" cy="203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100">
          <a:solidFill>
            <a:srgbClr val="FFFFFF"/>
          </a:solidFill>
          <a:latin typeface="Arial" charset="0"/>
          <a:ea typeface="ＭＳ Ｐゴシック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73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55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7794625" y="4787900"/>
            <a:ext cx="6800850" cy="2373313"/>
          </a:xfrm>
          <a:custGeom>
            <a:avLst/>
            <a:gdLst>
              <a:gd name="G0" fmla="+- 9446 0 0"/>
              <a:gd name="G1" fmla="+- 2947 0 0"/>
              <a:gd name="G2" fmla="+- 5894 0 0"/>
              <a:gd name="G3" fmla="+- 18892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8892" y="0"/>
                </a:lnTo>
                <a:lnTo>
                  <a:pt x="18892" y="5894"/>
                </a:lnTo>
                <a:lnTo>
                  <a:pt x="0" y="589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13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7807325" y="16103600"/>
            <a:ext cx="6923088" cy="244475"/>
          </a:xfrm>
          <a:custGeom>
            <a:avLst/>
            <a:gdLst>
              <a:gd name="T0" fmla="*/ 6923088 w 6923088"/>
              <a:gd name="T1" fmla="*/ 122238 h 244475"/>
              <a:gd name="T2" fmla="*/ 3461544 w 6923088"/>
              <a:gd name="T3" fmla="*/ 244475 h 244475"/>
              <a:gd name="T4" fmla="*/ 0 w 6923088"/>
              <a:gd name="T5" fmla="*/ 122238 h 244475"/>
              <a:gd name="T6" fmla="*/ 3461544 w 6923088"/>
              <a:gd name="T7" fmla="*/ 0 h 2444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6923088"/>
              <a:gd name="T13" fmla="*/ 0 h 244475"/>
              <a:gd name="T14" fmla="*/ 6923088 w 6923088"/>
              <a:gd name="T15" fmla="*/ 244475 h 2444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23088" h="244475">
                <a:moveTo>
                  <a:pt x="0" y="0"/>
                </a:moveTo>
                <a:lnTo>
                  <a:pt x="19230" y="0"/>
                </a:lnTo>
                <a:lnTo>
                  <a:pt x="19230" y="682"/>
                </a:lnTo>
                <a:lnTo>
                  <a:pt x="0" y="682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22312" y="3444875"/>
            <a:ext cx="11268900" cy="407988"/>
          </a:xfrm>
          <a:custGeom>
            <a:avLst/>
            <a:gdLst>
              <a:gd name="G0" fmla="+- 51521 0 0"/>
              <a:gd name="G1" fmla="+- 402 0 0"/>
              <a:gd name="G2" fmla="+- 804 0 0"/>
              <a:gd name="G3" fmla="+- 37506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37506" y="0"/>
                </a:lnTo>
                <a:lnTo>
                  <a:pt x="37506" y="804"/>
                </a:lnTo>
                <a:lnTo>
                  <a:pt x="0" y="80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43560" tIns="22680" rIns="43560" bIns="22680">
            <a:spAutoFit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</a:pPr>
            <a:r>
              <a:rPr lang="pt-BR" dirty="0">
                <a:solidFill>
                  <a:srgbClr val="000000"/>
                </a:solidFill>
              </a:rPr>
              <a:t>                                                                                                                                                                         Autor (SILVA, Maria da) (1), Orientador (SANTOS, João dos) (2) …até o número necessário de autores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792163" y="14674850"/>
            <a:ext cx="6400800" cy="411163"/>
          </a:xfrm>
          <a:custGeom>
            <a:avLst/>
            <a:gdLst>
              <a:gd name="G0" fmla="*/ 1 17781 2"/>
              <a:gd name="G1" fmla="+- 536 0 0"/>
              <a:gd name="G2" fmla="+- 1072 0 0"/>
              <a:gd name="G3" fmla="+- 17781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7781" y="0"/>
                </a:lnTo>
                <a:lnTo>
                  <a:pt x="17781" y="1072"/>
                </a:lnTo>
                <a:lnTo>
                  <a:pt x="0" y="1072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METODOLOGIA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93700" y="17730788"/>
            <a:ext cx="6767513" cy="244475"/>
          </a:xfrm>
          <a:custGeom>
            <a:avLst/>
            <a:gdLst>
              <a:gd name="T0" fmla="*/ 6767513 w 6767513"/>
              <a:gd name="T1" fmla="*/ 122238 h 244475"/>
              <a:gd name="T2" fmla="*/ 3383757 w 6767513"/>
              <a:gd name="T3" fmla="*/ 244475 h 244475"/>
              <a:gd name="T4" fmla="*/ 0 w 6767513"/>
              <a:gd name="T5" fmla="*/ 122238 h 244475"/>
              <a:gd name="T6" fmla="*/ 3383757 w 6767513"/>
              <a:gd name="T7" fmla="*/ 0 h 2444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6767513"/>
              <a:gd name="T13" fmla="*/ 0 h 244475"/>
              <a:gd name="T14" fmla="*/ 6767513 w 6767513"/>
              <a:gd name="T15" fmla="*/ 244475 h 2444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67513" h="244475">
                <a:moveTo>
                  <a:pt x="0" y="0"/>
                </a:moveTo>
                <a:lnTo>
                  <a:pt x="18799" y="0"/>
                </a:lnTo>
                <a:lnTo>
                  <a:pt x="18799" y="682"/>
                </a:lnTo>
                <a:lnTo>
                  <a:pt x="0" y="682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835025" y="5264150"/>
            <a:ext cx="6367463" cy="777875"/>
          </a:xfrm>
          <a:custGeom>
            <a:avLst/>
            <a:gdLst>
              <a:gd name="G0" fmla="+- 8844 0 0"/>
              <a:gd name="G1" fmla="+- 1080 0 0"/>
              <a:gd name="G2" fmla="+- 2160 0 0"/>
              <a:gd name="G3" fmla="+- 17688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7688" y="0"/>
                </a:lnTo>
                <a:lnTo>
                  <a:pt x="17688" y="2160"/>
                </a:lnTo>
                <a:lnTo>
                  <a:pt x="0" y="216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>
                <a:solidFill>
                  <a:srgbClr val="000000"/>
                </a:solidFill>
              </a:rPr>
              <a:t>INTRODUÇÃO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400" b="1">
              <a:solidFill>
                <a:srgbClr val="000000"/>
              </a:solidFill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827088" y="18932525"/>
            <a:ext cx="6567487" cy="1066800"/>
          </a:xfrm>
          <a:custGeom>
            <a:avLst/>
            <a:gdLst>
              <a:gd name="G0" fmla="+- 9122 0 0"/>
              <a:gd name="G1" fmla="*/ 1 2925 2"/>
              <a:gd name="G2" fmla="+- 2925 0 0"/>
              <a:gd name="G3" fmla="+- 18244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8244" y="0"/>
                </a:lnTo>
                <a:lnTo>
                  <a:pt x="18244" y="2925"/>
                </a:lnTo>
                <a:lnTo>
                  <a:pt x="0" y="2925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300">
                <a:solidFill>
                  <a:srgbClr val="000000"/>
                </a:solidFill>
                <a:latin typeface="Arial" charset="0"/>
                <a:ea typeface="ＭＳ Ｐゴシック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b="1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893763" y="4010025"/>
            <a:ext cx="13768387" cy="501650"/>
          </a:xfrm>
          <a:custGeom>
            <a:avLst/>
            <a:gdLst>
              <a:gd name="G0" fmla="*/ 1 38247 2"/>
              <a:gd name="G1" fmla="+- 698 0 0"/>
              <a:gd name="G2" fmla="+- 1396 0 0"/>
              <a:gd name="G3" fmla="+- 3824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38247" y="0"/>
                </a:lnTo>
                <a:lnTo>
                  <a:pt x="38247" y="1396"/>
                </a:lnTo>
                <a:lnTo>
                  <a:pt x="0" y="1396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</a:pPr>
            <a:r>
              <a:rPr lang="pt-BR" sz="1600">
                <a:solidFill>
                  <a:srgbClr val="000000"/>
                </a:solidFill>
              </a:rPr>
              <a:t>(1) Titulação, Vinculação. E-mail.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</a:pPr>
            <a:r>
              <a:rPr lang="pt-BR" sz="1600">
                <a:solidFill>
                  <a:srgbClr val="000000"/>
                </a:solidFill>
              </a:rPr>
              <a:t>(2) Titulação, Vinculação. E-mail.</a:t>
            </a: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2712266" y="2557463"/>
            <a:ext cx="7993062" cy="431800"/>
          </a:xfrm>
          <a:custGeom>
            <a:avLst/>
            <a:gdLst>
              <a:gd name="G0" fmla="+- 52864 0 0"/>
              <a:gd name="G1" fmla="+- 572 0 0"/>
              <a:gd name="G2" fmla="+- 1144 0 0"/>
              <a:gd name="G3" fmla="+- 40192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40192" y="0"/>
                </a:lnTo>
                <a:lnTo>
                  <a:pt x="40192" y="1144"/>
                </a:lnTo>
                <a:lnTo>
                  <a:pt x="0" y="114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</a:tabLst>
            </a:pPr>
            <a:r>
              <a:rPr lang="pt-BR" sz="2800" b="1" dirty="0">
                <a:solidFill>
                  <a:srgbClr val="000000"/>
                </a:solidFill>
              </a:rPr>
              <a:t>                                                                                               TÍTULO, CAIXA ALTA, ARIAL 28</a:t>
            </a: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7921625" y="16670338"/>
            <a:ext cx="6100763" cy="411162"/>
          </a:xfrm>
          <a:custGeom>
            <a:avLst/>
            <a:gdLst>
              <a:gd name="G0" fmla="*/ 1 16947 2"/>
              <a:gd name="G1" fmla="+- 572 0 0"/>
              <a:gd name="G2" fmla="+- 1144 0 0"/>
              <a:gd name="G3" fmla="+- 1694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6947" y="0"/>
                </a:lnTo>
                <a:lnTo>
                  <a:pt x="16947" y="1144"/>
                </a:lnTo>
                <a:lnTo>
                  <a:pt x="0" y="114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REFERÊNCIAS</a:t>
            </a:r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7794625" y="10941050"/>
            <a:ext cx="6134100" cy="287338"/>
          </a:xfrm>
          <a:custGeom>
            <a:avLst/>
            <a:gdLst>
              <a:gd name="G0" fmla="+- 8520 0 0"/>
              <a:gd name="G1" fmla="+- 376 0 0"/>
              <a:gd name="G2" fmla="+- 752 0 0"/>
              <a:gd name="G3" fmla="+- 1704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7040" y="0"/>
                </a:lnTo>
                <a:lnTo>
                  <a:pt x="17040" y="752"/>
                </a:lnTo>
                <a:lnTo>
                  <a:pt x="0" y="752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4280" tIns="21960" rIns="44280" bIns="21960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      </a:t>
            </a:r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 flipV="1">
            <a:off x="893763" y="15381288"/>
            <a:ext cx="6467475" cy="674687"/>
          </a:xfrm>
          <a:custGeom>
            <a:avLst/>
            <a:gdLst>
              <a:gd name="T0" fmla="*/ 6467475 w 6467475"/>
              <a:gd name="T1" fmla="*/ 337344 h 674687"/>
              <a:gd name="T2" fmla="*/ 3233738 w 6467475"/>
              <a:gd name="T3" fmla="*/ 674687 h 674687"/>
              <a:gd name="T4" fmla="*/ 0 w 6467475"/>
              <a:gd name="T5" fmla="*/ 337344 h 674687"/>
              <a:gd name="T6" fmla="*/ 3233738 w 6467475"/>
              <a:gd name="T7" fmla="*/ 0 h 67468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6467475"/>
              <a:gd name="T13" fmla="*/ 0 h 674687"/>
              <a:gd name="T14" fmla="*/ 6467475 w 6467475"/>
              <a:gd name="T15" fmla="*/ 674687 h 6746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67475" h="674687">
                <a:moveTo>
                  <a:pt x="0" y="0"/>
                </a:moveTo>
                <a:lnTo>
                  <a:pt x="17966" y="0"/>
                </a:lnTo>
                <a:lnTo>
                  <a:pt x="17966" y="1876"/>
                </a:lnTo>
                <a:lnTo>
                  <a:pt x="0" y="187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860425" y="14760575"/>
            <a:ext cx="6467475" cy="674688"/>
          </a:xfrm>
          <a:custGeom>
            <a:avLst/>
            <a:gdLst>
              <a:gd name="T0" fmla="*/ 6467475 w 6467475"/>
              <a:gd name="T1" fmla="*/ 337344 h 674688"/>
              <a:gd name="T2" fmla="*/ 3233738 w 6467475"/>
              <a:gd name="T3" fmla="*/ 674688 h 674688"/>
              <a:gd name="T4" fmla="*/ 0 w 6467475"/>
              <a:gd name="T5" fmla="*/ 337344 h 674688"/>
              <a:gd name="T6" fmla="*/ 3233738 w 6467475"/>
              <a:gd name="T7" fmla="*/ 0 h 674688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6467475"/>
              <a:gd name="T13" fmla="*/ 0 h 674688"/>
              <a:gd name="T14" fmla="*/ 6467475 w 6467475"/>
              <a:gd name="T15" fmla="*/ 674688 h 6746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467475" h="674688">
                <a:moveTo>
                  <a:pt x="0" y="0"/>
                </a:moveTo>
                <a:lnTo>
                  <a:pt x="17966" y="0"/>
                </a:lnTo>
                <a:lnTo>
                  <a:pt x="17966" y="1876"/>
                </a:lnTo>
                <a:lnTo>
                  <a:pt x="0" y="187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8108950" y="5335588"/>
            <a:ext cx="6000750" cy="409575"/>
          </a:xfrm>
          <a:custGeom>
            <a:avLst/>
            <a:gdLst>
              <a:gd name="G0" fmla="+- 8335 0 0"/>
              <a:gd name="G1" fmla="+- 570 0 0"/>
              <a:gd name="G2" fmla="+- 1140 0 0"/>
              <a:gd name="G3" fmla="+- 1667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6670" y="0"/>
                </a:lnTo>
                <a:lnTo>
                  <a:pt x="16670" y="1140"/>
                </a:lnTo>
                <a:lnTo>
                  <a:pt x="0" y="114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4280" tIns="21960" rIns="44280" bIns="2196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RESULTADOS E DISCUSSÃO</a:t>
            </a: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720725" y="11195050"/>
            <a:ext cx="6367463" cy="777875"/>
          </a:xfrm>
          <a:custGeom>
            <a:avLst/>
            <a:gdLst>
              <a:gd name="G0" fmla="+- 8844 0 0"/>
              <a:gd name="G1" fmla="+- 1080 0 0"/>
              <a:gd name="G2" fmla="+- 2160 0 0"/>
              <a:gd name="G3" fmla="+- 17688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7688" y="0"/>
                </a:lnTo>
                <a:lnTo>
                  <a:pt x="17688" y="2160"/>
                </a:lnTo>
                <a:lnTo>
                  <a:pt x="0" y="216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OBJETIVO (</a:t>
            </a:r>
            <a:r>
              <a:rPr lang="pt-BR" sz="2400" b="1" dirty="0" err="1">
                <a:solidFill>
                  <a:srgbClr val="000000"/>
                </a:solidFill>
                <a:latin typeface="Arial" charset="0"/>
                <a:ea typeface="ＭＳ Ｐゴシック" charset="0"/>
              </a:rPr>
              <a:t>S</a:t>
            </a: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7969250" y="13574713"/>
            <a:ext cx="6000750" cy="409575"/>
          </a:xfrm>
          <a:custGeom>
            <a:avLst/>
            <a:gdLst>
              <a:gd name="G0" fmla="+- 8335 0 0"/>
              <a:gd name="G1" fmla="+- 570 0 0"/>
              <a:gd name="G2" fmla="+- 1140 0 0"/>
              <a:gd name="G3" fmla="+- 16670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6670" y="0"/>
                </a:lnTo>
                <a:lnTo>
                  <a:pt x="16670" y="1140"/>
                </a:lnTo>
                <a:lnTo>
                  <a:pt x="0" y="114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4280" tIns="21960" rIns="44280" bIns="2196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CONCLUSÕES</a:t>
            </a: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7994650" y="18470563"/>
            <a:ext cx="6100763" cy="411162"/>
          </a:xfrm>
          <a:custGeom>
            <a:avLst/>
            <a:gdLst>
              <a:gd name="G0" fmla="*/ 1 16947 2"/>
              <a:gd name="G1" fmla="+- 572 0 0"/>
              <a:gd name="G2" fmla="+- 1144 0 0"/>
              <a:gd name="G3" fmla="+- 16947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>
                <a:moveTo>
                  <a:pt x="0" y="0"/>
                </a:moveTo>
                <a:lnTo>
                  <a:pt x="16947" y="0"/>
                </a:lnTo>
                <a:lnTo>
                  <a:pt x="16947" y="1144"/>
                </a:lnTo>
                <a:lnTo>
                  <a:pt x="0" y="1144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3560" tIns="22680" rIns="43560" bIns="2268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400" b="1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AGRADECIMENTOS</a:t>
            </a:r>
          </a:p>
        </p:txBody>
      </p:sp>
      <p:sp>
        <p:nvSpPr>
          <p:cNvPr id="14355" name="TextBox 3"/>
          <p:cNvSpPr txBox="1">
            <a:spLocks noChangeArrowheads="1"/>
          </p:cNvSpPr>
          <p:nvPr/>
        </p:nvSpPr>
        <p:spPr bwMode="auto">
          <a:xfrm>
            <a:off x="8066088" y="5797550"/>
            <a:ext cx="6192837" cy="290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ts val="288"/>
              </a:spcBef>
              <a:spcAft>
                <a:spcPts val="2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>
                <a:solidFill>
                  <a:srgbClr val="000000"/>
                </a:solidFill>
              </a:rPr>
              <a:t>Descreva aqui quais os resultados que foram obtidos e discuta-os. Use ilustrações, como gráficos, tabelas e figuras para que seu pôster fique mais atrativo, auxiliando o entendimento. Use letras ARIAL, tamanho </a:t>
            </a:r>
            <a:r>
              <a:rPr lang="pt-BR" sz="2000" dirty="0" smtClean="0">
                <a:solidFill>
                  <a:srgbClr val="000000"/>
                </a:solidFill>
              </a:rPr>
              <a:t>20, </a:t>
            </a:r>
            <a:r>
              <a:rPr lang="pt-BR" sz="2000" dirty="0">
                <a:solidFill>
                  <a:srgbClr val="000000"/>
                </a:solidFill>
              </a:rPr>
              <a:t>espaçamento de 1,5 linhas, justificado.</a:t>
            </a:r>
          </a:p>
          <a:p>
            <a:pPr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 dirty="0"/>
          </a:p>
        </p:txBody>
      </p:sp>
      <p:sp>
        <p:nvSpPr>
          <p:cNvPr id="14356" name="TextBox 4"/>
          <p:cNvSpPr txBox="1">
            <a:spLocks noChangeArrowheads="1"/>
          </p:cNvSpPr>
          <p:nvPr/>
        </p:nvSpPr>
        <p:spPr bwMode="auto">
          <a:xfrm>
            <a:off x="720725" y="5581650"/>
            <a:ext cx="64817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chemeClr val="tx1"/>
                </a:solidFill>
              </a:rPr>
              <a:t>Aqui você deve escrever um pequeno texto introdutório com letras ARIAL, tamanho </a:t>
            </a:r>
            <a:r>
              <a:rPr lang="pt-BR" sz="2000" dirty="0" smtClean="0">
                <a:solidFill>
                  <a:schemeClr val="tx1"/>
                </a:solidFill>
              </a:rPr>
              <a:t>20, </a:t>
            </a:r>
            <a:r>
              <a:rPr lang="pt-BR" sz="2000" dirty="0">
                <a:solidFill>
                  <a:schemeClr val="tx1"/>
                </a:solidFill>
              </a:rPr>
              <a:t>espaçamento de 1,5 linhas,  justificado.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357" name="TextBox 6"/>
          <p:cNvSpPr txBox="1">
            <a:spLocks noChangeArrowheads="1"/>
          </p:cNvSpPr>
          <p:nvPr/>
        </p:nvSpPr>
        <p:spPr bwMode="auto">
          <a:xfrm>
            <a:off x="720725" y="11774488"/>
            <a:ext cx="648176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0000"/>
                </a:solidFill>
              </a:rPr>
              <a:t>Aqui você deve descrever quais foram o(s) objetivo(s) do trabalho ou ação, com letras ARIAL, tamanho </a:t>
            </a:r>
            <a:r>
              <a:rPr lang="pt-BR" sz="2000" dirty="0" smtClean="0">
                <a:solidFill>
                  <a:srgbClr val="000000"/>
                </a:solidFill>
              </a:rPr>
              <a:t>20, </a:t>
            </a:r>
            <a:r>
              <a:rPr lang="pt-BR" sz="2000" dirty="0">
                <a:solidFill>
                  <a:srgbClr val="000000"/>
                </a:solidFill>
              </a:rPr>
              <a:t>espaçamento de 1,5 linhas,  justificado.</a:t>
            </a:r>
          </a:p>
        </p:txBody>
      </p:sp>
      <p:sp>
        <p:nvSpPr>
          <p:cNvPr id="14358" name="TextBox 7"/>
          <p:cNvSpPr txBox="1">
            <a:spLocks noChangeArrowheads="1"/>
          </p:cNvSpPr>
          <p:nvPr/>
        </p:nvSpPr>
        <p:spPr bwMode="auto">
          <a:xfrm>
            <a:off x="720725" y="15014575"/>
            <a:ext cx="648176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0000"/>
                </a:solidFill>
              </a:rPr>
              <a:t>Aqui você descrever como foi realizado o trabalho ou a ação, com letras ARIAL, tamanho </a:t>
            </a:r>
            <a:r>
              <a:rPr lang="pt-BR" sz="2000" dirty="0" smtClean="0">
                <a:solidFill>
                  <a:srgbClr val="000000"/>
                </a:solidFill>
              </a:rPr>
              <a:t>20, </a:t>
            </a:r>
            <a:r>
              <a:rPr lang="pt-BR" sz="2000" dirty="0">
                <a:solidFill>
                  <a:srgbClr val="000000"/>
                </a:solidFill>
              </a:rPr>
              <a:t>espaçamento de 1,5 linhas,  justificado.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4359" name="TextBox 10"/>
          <p:cNvSpPr txBox="1">
            <a:spLocks noChangeArrowheads="1"/>
          </p:cNvSpPr>
          <p:nvPr/>
        </p:nvSpPr>
        <p:spPr bwMode="auto">
          <a:xfrm>
            <a:off x="7850188" y="13838238"/>
            <a:ext cx="62658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000000"/>
                </a:solidFill>
              </a:rPr>
              <a:t>Descreva aqui as conclusões e objetivos  que foram alcançados. Use letras ARIAL, tamanho </a:t>
            </a:r>
            <a:r>
              <a:rPr lang="pt-BR" sz="2000" dirty="0" smtClean="0">
                <a:solidFill>
                  <a:srgbClr val="000000"/>
                </a:solidFill>
              </a:rPr>
              <a:t>20, </a:t>
            </a:r>
            <a:r>
              <a:rPr lang="pt-BR" sz="2000" dirty="0">
                <a:solidFill>
                  <a:srgbClr val="000000"/>
                </a:solidFill>
              </a:rPr>
              <a:t>espaçamento de 1,5 linhas,  justificado. </a:t>
            </a:r>
          </a:p>
          <a:p>
            <a:pPr algn="just">
              <a:lnSpc>
                <a:spcPct val="150000"/>
              </a:lnSpc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4360" name="TextBox 11"/>
          <p:cNvSpPr txBox="1">
            <a:spLocks noChangeArrowheads="1"/>
          </p:cNvSpPr>
          <p:nvPr/>
        </p:nvSpPr>
        <p:spPr bwMode="auto">
          <a:xfrm>
            <a:off x="7921625" y="17030700"/>
            <a:ext cx="6265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</a:rPr>
              <a:t>Descreva aqui as referências utilizadas no pôster. Utilize a norma 6023 da ABNT. Use letras ARIAL, tamanho 12,  espaçamento simples,  justificado. </a:t>
            </a:r>
          </a:p>
          <a:p>
            <a:pPr algn="just">
              <a:lnSpc>
                <a:spcPct val="100000"/>
              </a:lnSpc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361" name="TextBox 12"/>
          <p:cNvSpPr txBox="1">
            <a:spLocks noChangeArrowheads="1"/>
          </p:cNvSpPr>
          <p:nvPr/>
        </p:nvSpPr>
        <p:spPr bwMode="auto">
          <a:xfrm>
            <a:off x="7921625" y="18830925"/>
            <a:ext cx="6265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>
                <a:solidFill>
                  <a:srgbClr val="000000"/>
                </a:solidFill>
              </a:rPr>
              <a:t>Utilize este espaço para agradecer, por exemplo,  as agências de fomento e organizações que contribuíram para a realização do seu trabalho. Use letras ARIAL, tamanho 12,  espaçamento simples,  justificado. </a:t>
            </a:r>
          </a:p>
          <a:p>
            <a:pPr algn="just"/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2944"/>
            <a:ext cx="151050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Lucida Sans Unicode"/>
      </a:majorFont>
      <a:minorFont>
        <a:latin typeface="Calibri"/>
        <a:ea typeface="ＭＳ Ｐゴシック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Microsoft Ya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Microsoft YaHei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3127348</TotalTime>
  <Words>281</Words>
  <Application>Microsoft Macintosh PowerPoint</Application>
  <PresentationFormat>Personalizar</PresentationFormat>
  <Paragraphs>30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Cristina de Oliveira Moura</dc:creator>
  <cp:lastModifiedBy>liviacampos</cp:lastModifiedBy>
  <cp:revision>44</cp:revision>
  <cp:lastPrinted>1601-01-01T00:00:00Z</cp:lastPrinted>
  <dcterms:created xsi:type="dcterms:W3CDTF">1601-01-01T00:00:00Z</dcterms:created>
  <dcterms:modified xsi:type="dcterms:W3CDTF">2016-04-27T11:42:32Z</dcterms:modified>
</cp:coreProperties>
</file>