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</p:sldIdLst>
  <p:sldSz cx="15124112" cy="21388387"/>
  <p:notesSz cx="7315200" cy="9601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5319DF64-6E9E-47A2-BCC4-D034664343B1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4563360" y="10664640"/>
            <a:ext cx="3496320" cy="558000"/>
          </a:xfrm>
          <a:prstGeom prst="rect">
            <a:avLst/>
          </a:prstGeom>
        </p:spPr>
        <p:txBody>
          <a:bodyPr anchor="b" bIns="0" lIns="0" rIns="0" tIns="0"/>
          <a:p>
            <a:pPr algn="r">
              <a:lnSpc>
                <a:spcPct val="95000"/>
              </a:lnSpc>
            </a:pPr>
            <a:fld id="{1ECCCABA-F0B8-4D51-ABE4-BE35F315FA8C}" type="slidenum">
              <a:rPr lang="pt-BR" sz="1500">
                <a:solidFill>
                  <a:srgbClr val="000000"/>
                </a:solidFill>
                <a:latin typeface="Times New Roman"/>
                <a:ea typeface="ＭＳ Ｐゴシック"/>
              </a:rPr>
              <a:t>&lt;número&gt;</a:t>
            </a:fld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2286000" y="730080"/>
            <a:ext cx="2742840" cy="360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74" name="CustomShape 3"/>
          <p:cNvSpPr/>
          <p:nvPr/>
        </p:nvSpPr>
        <p:spPr>
          <a:xfrm>
            <a:off x="731520" y="4560480"/>
            <a:ext cx="5848560" cy="43167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1361088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56000" y="11483640"/>
            <a:ext cx="1361088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772992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7729920" y="1148364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56000" y="1148364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72992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729560" y="11792160"/>
            <a:ext cx="6641640" cy="5298840"/>
          </a:xfrm>
          <a:prstGeom prst="rect">
            <a:avLst/>
          </a:prstGeom>
          <a:ln>
            <a:noFill/>
          </a:ln>
        </p:spPr>
      </p:pic>
      <p:pic>
        <p:nvPicPr>
          <p:cNvPr descr="" id="4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755640" y="11792160"/>
            <a:ext cx="6641640" cy="5298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756000" y="5004720"/>
            <a:ext cx="13610880" cy="12404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13610880" cy="124045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6641640" cy="124045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7729920" y="5004720"/>
            <a:ext cx="6641640" cy="124045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756000" y="853200"/>
            <a:ext cx="13610880" cy="16556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756000" y="1148364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7729920" y="5004720"/>
            <a:ext cx="6641640" cy="124045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6641640" cy="124045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772992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7729920" y="1148364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5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75600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7729920" y="5004720"/>
            <a:ext cx="664164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756000" y="11483640"/>
            <a:ext cx="13610160" cy="591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0415240"/>
            <a:ext cx="15123600" cy="971280"/>
          </a:xfrm>
          <a:prstGeom prst="rect">
            <a:avLst/>
          </a:prstGeom>
          <a:solidFill>
            <a:srgbClr val="579d1c"/>
          </a:solidFill>
          <a:ln>
            <a:noFill/>
          </a:ln>
        </p:spPr>
      </p:sp>
      <p:sp>
        <p:nvSpPr>
          <p:cNvPr id="1" name="CustomShape 2"/>
          <p:cNvSpPr/>
          <p:nvPr/>
        </p:nvSpPr>
        <p:spPr>
          <a:xfrm>
            <a:off x="5167440" y="19823040"/>
            <a:ext cx="4787640" cy="1137960"/>
          </a:xfrm>
          <a:prstGeom prst="rect">
            <a:avLst/>
          </a:prstGeom>
          <a:noFill/>
          <a:ln>
            <a:noFill/>
          </a:ln>
        </p:spPr>
      </p:sp>
      <p:sp>
        <p:nvSpPr>
          <p:cNvPr id="2" name="CustomShape 3"/>
          <p:cNvSpPr/>
          <p:nvPr/>
        </p:nvSpPr>
        <p:spPr>
          <a:xfrm>
            <a:off x="0" y="20766960"/>
            <a:ext cx="15122160" cy="47664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      </a:t>
            </a: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Realização: Núcleo de Apoio a Projetos do Ifes – Campus Colatina</a:t>
            </a:r>
            <a:endParaRPr/>
          </a:p>
        </p:txBody>
      </p:sp>
      <p:pic>
        <p:nvPicPr>
          <p:cNvPr descr="" id="3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20520"/>
            <a:ext cx="15122160" cy="2036520"/>
          </a:xfrm>
          <a:prstGeom prst="rect">
            <a:avLst/>
          </a:prstGeom>
          <a:ln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755640" y="19823040"/>
            <a:ext cx="3525480" cy="1134720"/>
          </a:xfrm>
          <a:prstGeom prst="rect">
            <a:avLst/>
          </a:prstGeom>
        </p:spPr>
        <p:txBody>
          <a:bodyPr anchor="ctr" bIns="104400" lIns="208440" rIns="208440" tIns="1044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27/04/16</a:t>
            </a:r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10837800" y="19823040"/>
            <a:ext cx="3525480" cy="1134720"/>
          </a:xfrm>
          <a:prstGeom prst="rect">
            <a:avLst/>
          </a:prstGeom>
        </p:spPr>
        <p:txBody>
          <a:bodyPr anchor="ctr" bIns="104400" lIns="208440" rIns="208440" tIns="104400"/>
          <a:p>
            <a:pPr>
              <a:lnSpc>
                <a:spcPct val="100000"/>
              </a:lnSpc>
            </a:pPr>
            <a:fld id="{76BABE03-4872-4E09-BA19-ABF037CED494}" type="slidenum"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&lt;número&gt;</a:t>
            </a:fld>
            <a:endParaRPr/>
          </a:p>
        </p:txBody>
      </p:sp>
      <p:sp>
        <p:nvSpPr>
          <p:cNvPr id="6" name="PlaceHolder 6"/>
          <p:cNvSpPr>
            <a:spLocks noGrp="1"/>
          </p:cNvSpPr>
          <p:nvPr>
            <p:ph type="title"/>
          </p:nvPr>
        </p:nvSpPr>
        <p:spPr>
          <a:xfrm>
            <a:off x="756000" y="853200"/>
            <a:ext cx="13610880" cy="35712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GB"/>
              <a:t>Clique para editar o formato do texto do título</a:t>
            </a:r>
            <a:endParaRPr/>
          </a:p>
        </p:txBody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756000" y="5004720"/>
            <a:ext cx="13610880" cy="124045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GB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GB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GB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GB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GB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GB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GB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7794720" y="4788000"/>
            <a:ext cx="6800400" cy="212148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48" name="CustomShape 2"/>
          <p:cNvSpPr/>
          <p:nvPr/>
        </p:nvSpPr>
        <p:spPr>
          <a:xfrm>
            <a:off x="7807320" y="16103520"/>
            <a:ext cx="6922800" cy="24408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49" name="CustomShape 3"/>
          <p:cNvSpPr/>
          <p:nvPr/>
        </p:nvSpPr>
        <p:spPr>
          <a:xfrm>
            <a:off x="722160" y="3444840"/>
            <a:ext cx="11268720" cy="59436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                                                                                                                                                                         </a:t>
            </a: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Autor (SILVA, Maria da) (1), Orientador (SANTOS, João dos) (2) …até o número necessário de autores</a:t>
            </a:r>
            <a:endParaRPr/>
          </a:p>
        </p:txBody>
      </p:sp>
      <p:sp>
        <p:nvSpPr>
          <p:cNvPr id="50" name="CustomShape 4"/>
          <p:cNvSpPr/>
          <p:nvPr/>
        </p:nvSpPr>
        <p:spPr>
          <a:xfrm>
            <a:off x="792000" y="14674680"/>
            <a:ext cx="6400440" cy="41148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 algn="just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METODOLOGIA</a:t>
            </a:r>
            <a:endParaRPr/>
          </a:p>
        </p:txBody>
      </p:sp>
      <p:sp>
        <p:nvSpPr>
          <p:cNvPr id="51" name="CustomShape 5"/>
          <p:cNvSpPr/>
          <p:nvPr/>
        </p:nvSpPr>
        <p:spPr>
          <a:xfrm>
            <a:off x="393840" y="17730720"/>
            <a:ext cx="6767280" cy="24408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2" name="CustomShape 6"/>
          <p:cNvSpPr/>
          <p:nvPr/>
        </p:nvSpPr>
        <p:spPr>
          <a:xfrm>
            <a:off x="835200" y="5264280"/>
            <a:ext cx="6366960" cy="77724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INTRODUÇÃO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3" name="CustomShape 7"/>
          <p:cNvSpPr/>
          <p:nvPr/>
        </p:nvSpPr>
        <p:spPr>
          <a:xfrm>
            <a:off x="826920" y="18932400"/>
            <a:ext cx="6567120" cy="83772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 algn="just">
              <a:lnSpc>
                <a:spcPct val="100000"/>
              </a:lnSpc>
            </a:pPr>
            <a:r>
              <a:rPr lang="pt-BR" sz="130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4" name="CustomShape 8"/>
          <p:cNvSpPr/>
          <p:nvPr/>
        </p:nvSpPr>
        <p:spPr>
          <a:xfrm>
            <a:off x="893880" y="4010040"/>
            <a:ext cx="13768200" cy="53244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Arial"/>
                <a:ea typeface="ＭＳ Ｐゴシック"/>
              </a:rPr>
              <a:t>(1) Titulação, Vinculação. E-mail.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Arial"/>
                <a:ea typeface="ＭＳ Ｐゴシック"/>
              </a:rPr>
              <a:t>(2) Titulação, Vinculação. E-mail.</a:t>
            </a:r>
            <a:endParaRPr/>
          </a:p>
        </p:txBody>
      </p:sp>
      <p:sp>
        <p:nvSpPr>
          <p:cNvPr id="55" name="CustomShape 9"/>
          <p:cNvSpPr/>
          <p:nvPr/>
        </p:nvSpPr>
        <p:spPr>
          <a:xfrm>
            <a:off x="2712240" y="2557440"/>
            <a:ext cx="7992720" cy="898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22680" lIns="43560" rIns="43560" tIns="22680"/>
          <a:p>
            <a:pPr algn="ctr">
              <a:lnSpc>
                <a:spcPct val="100000"/>
              </a:lnSpc>
            </a:pPr>
            <a:r>
              <a:rPr b="1" lang="pt-BR" sz="2800">
                <a:solidFill>
                  <a:srgbClr val="000000"/>
                </a:solidFill>
                <a:latin typeface="Arial"/>
                <a:ea typeface="ＭＳ Ｐゴシック"/>
              </a:rPr>
              <a:t>                                                                                               </a:t>
            </a:r>
            <a:r>
              <a:rPr b="1" lang="pt-BR" sz="2800">
                <a:solidFill>
                  <a:srgbClr val="000000"/>
                </a:solidFill>
                <a:latin typeface="Arial"/>
                <a:ea typeface="ＭＳ Ｐゴシック"/>
              </a:rPr>
              <a:t>TÍTULO, CAIXA ALTA, ARIAL 28</a:t>
            </a:r>
            <a:endParaRPr/>
          </a:p>
        </p:txBody>
      </p:sp>
      <p:sp>
        <p:nvSpPr>
          <p:cNvPr id="56" name="CustomShape 10"/>
          <p:cNvSpPr/>
          <p:nvPr/>
        </p:nvSpPr>
        <p:spPr>
          <a:xfrm>
            <a:off x="7921800" y="16670160"/>
            <a:ext cx="6100560" cy="41148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REFERÊNCIAS</a:t>
            </a:r>
            <a:endParaRPr/>
          </a:p>
        </p:txBody>
      </p:sp>
      <p:sp>
        <p:nvSpPr>
          <p:cNvPr id="57" name="CustomShape 11"/>
          <p:cNvSpPr/>
          <p:nvPr/>
        </p:nvSpPr>
        <p:spPr>
          <a:xfrm>
            <a:off x="7794720" y="10941120"/>
            <a:ext cx="6133680" cy="287640"/>
          </a:xfrm>
          <a:prstGeom prst="rect">
            <a:avLst/>
          </a:prstGeom>
          <a:noFill/>
          <a:ln>
            <a:noFill/>
          </a:ln>
        </p:spPr>
        <p:txBody>
          <a:bodyPr bIns="21960" lIns="44280" rIns="44280" tIns="21960"/>
          <a:p>
            <a:pPr algn="just"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Arial"/>
                <a:ea typeface="ＭＳ Ｐゴシック"/>
              </a:rPr>
              <a:t>      </a:t>
            </a:r>
            <a:endParaRPr/>
          </a:p>
        </p:txBody>
      </p:sp>
      <p:sp>
        <p:nvSpPr>
          <p:cNvPr id="58" name="CustomShape 12"/>
          <p:cNvSpPr/>
          <p:nvPr/>
        </p:nvSpPr>
        <p:spPr>
          <a:xfrm flipV="1">
            <a:off x="893880" y="15380280"/>
            <a:ext cx="6467040" cy="67428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9" name="CustomShape 13"/>
          <p:cNvSpPr/>
          <p:nvPr/>
        </p:nvSpPr>
        <p:spPr>
          <a:xfrm>
            <a:off x="860400" y="14760720"/>
            <a:ext cx="6467040" cy="67428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60" name="CustomShape 14"/>
          <p:cNvSpPr/>
          <p:nvPr/>
        </p:nvSpPr>
        <p:spPr>
          <a:xfrm>
            <a:off x="8109000" y="5335560"/>
            <a:ext cx="6000480" cy="410040"/>
          </a:xfrm>
          <a:prstGeom prst="rect">
            <a:avLst/>
          </a:prstGeom>
          <a:noFill/>
          <a:ln>
            <a:noFill/>
          </a:ln>
        </p:spPr>
        <p:txBody>
          <a:bodyPr bIns="21960" lIns="44280" rIns="44280" tIns="21960"/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RESULTADOS E DISCUSSÃO</a:t>
            </a:r>
            <a:endParaRPr/>
          </a:p>
        </p:txBody>
      </p:sp>
      <p:sp>
        <p:nvSpPr>
          <p:cNvPr id="61" name="CustomShape 15"/>
          <p:cNvSpPr/>
          <p:nvPr/>
        </p:nvSpPr>
        <p:spPr>
          <a:xfrm>
            <a:off x="720720" y="11194920"/>
            <a:ext cx="6366960" cy="77724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OBJETIVO (S)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62" name="CustomShape 16"/>
          <p:cNvSpPr/>
          <p:nvPr/>
        </p:nvSpPr>
        <p:spPr>
          <a:xfrm>
            <a:off x="7969320" y="13574880"/>
            <a:ext cx="6000480" cy="410040"/>
          </a:xfrm>
          <a:prstGeom prst="rect">
            <a:avLst/>
          </a:prstGeom>
          <a:noFill/>
          <a:ln>
            <a:noFill/>
          </a:ln>
        </p:spPr>
        <p:txBody>
          <a:bodyPr bIns="21960" lIns="44280" rIns="44280" tIns="21960"/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CONCLUSÕES</a:t>
            </a:r>
            <a:endParaRPr/>
          </a:p>
        </p:txBody>
      </p:sp>
      <p:sp>
        <p:nvSpPr>
          <p:cNvPr id="63" name="CustomShape 17"/>
          <p:cNvSpPr/>
          <p:nvPr/>
        </p:nvSpPr>
        <p:spPr>
          <a:xfrm>
            <a:off x="7994520" y="18470520"/>
            <a:ext cx="6100560" cy="411480"/>
          </a:xfrm>
          <a:prstGeom prst="rect">
            <a:avLst/>
          </a:prstGeom>
          <a:noFill/>
          <a:ln>
            <a:noFill/>
          </a:ln>
        </p:spPr>
        <p:txBody>
          <a:bodyPr bIns="22680" lIns="43560" rIns="43560" tIns="22680"/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Arial"/>
                <a:ea typeface="ＭＳ Ｐゴシック"/>
              </a:rPr>
              <a:t>AGRADECIMENTOS</a:t>
            </a:r>
            <a:endParaRPr/>
          </a:p>
        </p:txBody>
      </p:sp>
      <p:sp>
        <p:nvSpPr>
          <p:cNvPr id="64" name="CustomShape 18"/>
          <p:cNvSpPr/>
          <p:nvPr/>
        </p:nvSpPr>
        <p:spPr>
          <a:xfrm>
            <a:off x="8066160" y="5797440"/>
            <a:ext cx="6192360" cy="195588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  <a:ea typeface="ＭＳ Ｐゴシック"/>
              </a:rPr>
              <a:t>Descreva aqui quais os resultados que foram obtidos e discuta-os. Use ilustrações, como gráficos, tabelas e figuras para que seu pôster fique mais atrativo, auxiliando o entendimento. Use letras ARIAL, tamanho 20, espaçamento de 1,5 linhas, justificado.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65" name="CustomShape 19"/>
          <p:cNvSpPr/>
          <p:nvPr/>
        </p:nvSpPr>
        <p:spPr>
          <a:xfrm>
            <a:off x="720720" y="5581800"/>
            <a:ext cx="6481440" cy="146196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  <a:ea typeface="ＭＳ Ｐゴシック"/>
              </a:rPr>
              <a:t>Aqui você deve escrever um pequeno texto introdutório com letras ARIAL, tamanho 20, espaçamento de 1,5 linhas,  justificado.</a:t>
            </a:r>
            <a:endParaRPr/>
          </a:p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endParaRPr/>
          </a:p>
        </p:txBody>
      </p:sp>
      <p:sp>
        <p:nvSpPr>
          <p:cNvPr id="66" name="CustomShape 20"/>
          <p:cNvSpPr/>
          <p:nvPr/>
        </p:nvSpPr>
        <p:spPr>
          <a:xfrm>
            <a:off x="720720" y="11774520"/>
            <a:ext cx="6481440" cy="100476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  <a:ea typeface="ＭＳ Ｐゴシック"/>
              </a:rPr>
              <a:t>Aqui você deve descrever quais foram o(s) objetivo(s) do trabalho ou ação, com letras ARIAL, tamanho 20, espaçamento de 1,5 linhas,  justificado.</a:t>
            </a:r>
            <a:endParaRPr/>
          </a:p>
        </p:txBody>
      </p:sp>
      <p:sp>
        <p:nvSpPr>
          <p:cNvPr id="67" name="CustomShape 21"/>
          <p:cNvSpPr/>
          <p:nvPr/>
        </p:nvSpPr>
        <p:spPr>
          <a:xfrm>
            <a:off x="720720" y="15014520"/>
            <a:ext cx="6481440" cy="100476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  <a:ea typeface="ＭＳ Ｐゴシック"/>
              </a:rPr>
              <a:t>Aqui você descrever como foi realizado o trabalho ou a ação, com letras ARIAL, tamanho 20, espaçamento de 1,5 linhas,  justificado.</a:t>
            </a:r>
            <a:endParaRPr/>
          </a:p>
        </p:txBody>
      </p:sp>
      <p:sp>
        <p:nvSpPr>
          <p:cNvPr id="68" name="CustomShape 22"/>
          <p:cNvSpPr/>
          <p:nvPr/>
        </p:nvSpPr>
        <p:spPr>
          <a:xfrm>
            <a:off x="7850160" y="13838400"/>
            <a:ext cx="6265440" cy="146196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Arial"/>
                <a:ea typeface="ＭＳ Ｐゴシック"/>
              </a:rPr>
              <a:t>Descreva aqui as conclusões e objetivos  que foram alcançados. Use letras ARIAL, tamanho 20, espaçamento de 1,5 linhas,  justificado. </a:t>
            </a:r>
            <a:endParaRPr/>
          </a:p>
          <a:p>
            <a:pPr algn="just">
              <a:lnSpc>
                <a:spcPct val="150000"/>
              </a:lnSpc>
            </a:pPr>
            <a:endParaRPr/>
          </a:p>
        </p:txBody>
      </p:sp>
      <p:sp>
        <p:nvSpPr>
          <p:cNvPr id="69" name="CustomShape 23"/>
          <p:cNvSpPr/>
          <p:nvPr/>
        </p:nvSpPr>
        <p:spPr>
          <a:xfrm>
            <a:off x="7921800" y="17030880"/>
            <a:ext cx="6265440" cy="91332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Descreva aqui as referências utilizadas no pôster. Utilize a norma 6023 da ABNT. Use letras ARIAL, tamanho 12,  espaçamento simples,  justificado.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70" name="CustomShape 24"/>
          <p:cNvSpPr/>
          <p:nvPr/>
        </p:nvSpPr>
        <p:spPr>
          <a:xfrm>
            <a:off x="7921800" y="18830880"/>
            <a:ext cx="6265440" cy="118764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ＭＳ Ｐゴシック"/>
              </a:rPr>
              <a:t>Utilize este espaço para agradecer, por exemplo,  as agências de fomento e organizações que contribuíram para a realização do seu trabalho. Use letras ARIAL, tamanho 12,  espaçamento simples,  justificado.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pic>
        <p:nvPicPr>
          <p:cNvPr descr="" id="7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-92880"/>
            <a:ext cx="15104880" cy="224748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" nodeType="tmRoot" restart="never">
          <p:childTnLst>
            <p:seq>
              <p:cTn dur="indefinite"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